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8"/>
  </p:notesMasterIdLst>
  <p:sldIdLst>
    <p:sldId id="441" r:id="rId5"/>
    <p:sldId id="540" r:id="rId6"/>
    <p:sldId id="442" r:id="rId7"/>
    <p:sldId id="343" r:id="rId8"/>
    <p:sldId id="443" r:id="rId9"/>
    <p:sldId id="444" r:id="rId10"/>
    <p:sldId id="445" r:id="rId11"/>
    <p:sldId id="551" r:id="rId12"/>
    <p:sldId id="545" r:id="rId13"/>
    <p:sldId id="552" r:id="rId14"/>
    <p:sldId id="554" r:id="rId15"/>
    <p:sldId id="550" r:id="rId16"/>
    <p:sldId id="34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HARIKRISHNAN A</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922221104702</a:t>
            </a: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6" name="Picture 5">
            <a:extLst>
              <a:ext uri="{FF2B5EF4-FFF2-40B4-BE49-F238E27FC236}">
                <a16:creationId xmlns:a16="http://schemas.microsoft.com/office/drawing/2014/main" id="{267A9159-E206-DD67-21C9-07074E6FC8D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id="{25E67C48-8949-D758-A938-B1882521E60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779708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goal of the proposed project is to create a secure and easy-to-use online voting web application based on the Django framework. Traditional methods of voting are cumbersome and time consuming in today’s digital world. By using web technologies, we will be able to create a platform that allows for efficient and accessible voting while maintaining the integrity and safety of the voting process.</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id="{C530E7CB-32A9-EBA9-FD75-89CBD40E921A}"/>
              </a:ext>
            </a:extLst>
          </p:cNvPr>
          <p:cNvSpPr txBox="1"/>
          <p:nvPr/>
        </p:nvSpPr>
        <p:spPr>
          <a:xfrm>
            <a:off x="134935" y="113152"/>
            <a:ext cx="4830030" cy="312688"/>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6" y="1059838"/>
            <a:ext cx="8535652" cy="138499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Our goal is to create a secure and easy-to-use Django-based web application that will allow registered users to vote on various topics. The app will have features for creating, viewing, and voting on different topics, as well as real-time voting results. It will also have an administration panel that will manage voting topics and accounts. The app will focus on security measures to prevent </a:t>
            </a:r>
            <a:r>
              <a:rPr lang="en-US" altLang="en-US" dirty="0" err="1">
                <a:solidFill>
                  <a:schemeClr val="tx1"/>
                </a:solidFill>
                <a:latin typeface="Arial" panose="020B0604020202020204" pitchFamily="34" charset="0"/>
              </a:rPr>
              <a:t>unauthorised</a:t>
            </a:r>
            <a:r>
              <a:rPr lang="en-US" altLang="en-US" dirty="0">
                <a:solidFill>
                  <a:schemeClr val="tx1"/>
                </a:solidFill>
                <a:latin typeface="Arial" panose="020B0604020202020204" pitchFamily="34" charset="0"/>
              </a:rPr>
              <a:t> access and keep the voting process secure. Users will be able to interact and engage with the app through features such as commenting and sharing, providing an interactive voting experience.</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id="{03B6BE62-E245-CFD3-EFB1-B11D65DD0B7F}"/>
              </a:ext>
            </a:extLst>
          </p:cNvPr>
          <p:cNvPicPr>
            <a:picLocks noChangeAspect="1"/>
          </p:cNvPicPr>
          <p:nvPr/>
        </p:nvPicPr>
        <p:blipFill>
          <a:blip r:embed="rId3"/>
          <a:stretch>
            <a:fillRect/>
          </a:stretch>
        </p:blipFill>
        <p:spPr>
          <a:xfrm>
            <a:off x="914399" y="895265"/>
            <a:ext cx="7028034" cy="3953269"/>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585</TotalTime>
  <Words>826</Words>
  <Application>Microsoft Office PowerPoint</Application>
  <PresentationFormat>On-screen Show (16:9)</PresentationFormat>
  <Paragraphs>80</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Söhne</vt:lpstr>
      <vt:lpstr>Times New Roman</vt:lpstr>
      <vt:lpstr>Wingdings</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Harikrishnan Arumugam</cp:lastModifiedBy>
  <cp:revision>162</cp:revision>
  <dcterms:modified xsi:type="dcterms:W3CDTF">2024-04-11T13:54:16Z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